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pdf" ContentType="application/pdf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01B8E-94BA-2341-AE1F-BD201187B568}" type="datetimeFigureOut">
              <a:rPr lang="da-DK" smtClean="0"/>
              <a:pPr/>
              <a:t>27-09-2012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521A3-864D-C546-B160-9EDF7814E7CC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sz="5400" dirty="0" smtClean="0"/>
              <a:t>Alverdens</a:t>
            </a:r>
            <a:r>
              <a:rPr lang="da-DK" dirty="0" smtClean="0"/>
              <a:t> reklamer</a:t>
            </a:r>
            <a:endParaRPr lang="da-D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349" r="-63349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928" r="-6928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008" r="-6008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1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529" r="-6529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1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661" r="-7661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1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153" r="-63153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2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745" r="-6745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2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885" r="-6885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Lysmesteren 10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0697" r="-60697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omslag 3.jpg"/>
          <p:cNvPicPr>
            <a:picLocks noGrp="1" noChangeAspect="1"/>
          </p:cNvPicPr>
          <p:nvPr>
            <p:ph idx="1"/>
          </p:nvPr>
        </p:nvPicPr>
        <p:blipFill>
          <a:blip r:embed="rId2"/>
          <a:srcRect t="-7450" b="-7450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pic>
        <p:nvPicPr>
          <p:cNvPr id="4" name="Picture 3" descr="_lev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52412"/>
            <a:ext cx="4572000" cy="635317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Philadelphia-Heaven-D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5258" b="-25258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Philadelphia-Heaven-UK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1871" b="-11871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Schmirnoffgreenappl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3262" r="-13262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sol angel 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_Louis Vitt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163" r="-12163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473359-c23cc2a4-2972-4bca-a6bd-9f0917764737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641" r="-18641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1831613667_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9417" r="-9417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angel-angelo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4441" r="-74441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cgy-virgin-ad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238" r="-16238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Fiat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851" r="-9851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Content Placeholder 3" descr="full4b9782f054aac.pdf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64096" r="-64096"/>
              <a:stretch>
                <a:fillRect/>
              </a:stretch>
            </p:blipFill>
          </mc:Choice>
          <mc:Fallback>
            <p:blipFill>
              <a:blip r:embed="rId3"/>
              <a:srcRect l="-64096" r="-64096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Macintosh PowerPoint</Application>
  <PresentationFormat>Skærmshow (4:3)</PresentationFormat>
  <Paragraphs>1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23</vt:i4>
      </vt:variant>
    </vt:vector>
  </HeadingPairs>
  <TitlesOfParts>
    <vt:vector size="24" baseType="lpstr">
      <vt:lpstr>Office Theme</vt:lpstr>
      <vt:lpstr>Alverdens reklamer</vt:lpstr>
      <vt:lpstr>Dias nummer 2</vt:lpstr>
      <vt:lpstr>Dias nummer 3</vt:lpstr>
      <vt:lpstr>Dias nummer 4</vt:lpstr>
      <vt:lpstr>Dias nummer 5</vt:lpstr>
      <vt:lpstr>Dias nummer 6</vt:lpstr>
      <vt:lpstr>Dias nummer 7</vt:lpstr>
      <vt:lpstr>Dias nummer 8</vt:lpstr>
      <vt:lpstr>Dias nummer 9</vt:lpstr>
      <vt:lpstr>Dias nummer 10</vt:lpstr>
      <vt:lpstr>Dias nummer 11</vt:lpstr>
      <vt:lpstr>Dias nummer 12</vt:lpstr>
      <vt:lpstr>Dias nummer 13</vt:lpstr>
      <vt:lpstr>Dias nummer 14</vt:lpstr>
      <vt:lpstr>Dias nummer 15</vt:lpstr>
      <vt:lpstr>Dias nummer 16</vt:lpstr>
      <vt:lpstr>Dias nummer 17</vt:lpstr>
      <vt:lpstr>Dias nummer 18</vt:lpstr>
      <vt:lpstr>Dias nummer 19</vt:lpstr>
      <vt:lpstr>Dias nummer 20</vt:lpstr>
      <vt:lpstr>Dias nummer 21</vt:lpstr>
      <vt:lpstr>Dias nummer 22</vt:lpstr>
      <vt:lpstr>Dias nummer 23</vt:lpstr>
    </vt:vector>
  </TitlesOfParts>
  <Company>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Alverdens reklamer</dc:title>
  <dc:creator>Rino Pagels</dc:creator>
  <cp:lastModifiedBy>skit</cp:lastModifiedBy>
  <cp:revision>1</cp:revision>
  <dcterms:created xsi:type="dcterms:W3CDTF">2012-03-13T07:36:14Z</dcterms:created>
  <dcterms:modified xsi:type="dcterms:W3CDTF">2012-09-27T09:15:52Z</dcterms:modified>
</cp:coreProperties>
</file>